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56" r:id="rId2"/>
    <p:sldId id="258" r:id="rId3"/>
    <p:sldId id="259" r:id="rId4"/>
    <p:sldId id="261" r:id="rId5"/>
    <p:sldId id="260" r:id="rId6"/>
    <p:sldId id="25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7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6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8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4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7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7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9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9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4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6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8C102-9359-D677-BB3B-B873F42C96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EKO + DIGI kompetence – inovativně a ještě lépe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CC101F-89AD-60E7-22D4-6CA8E92EE1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Září 2023, </a:t>
            </a:r>
            <a:r>
              <a:rPr lang="cs-CZ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Rjeka</a:t>
            </a:r>
            <a:endParaRPr lang="cs-CZ" sz="2400" dirty="0"/>
          </a:p>
        </p:txBody>
      </p:sp>
      <p:pic>
        <p:nvPicPr>
          <p:cNvPr id="1026" name="Picture 2" descr="Asociace odborníků v andragogice ČR, z. s.">
            <a:extLst>
              <a:ext uri="{FF2B5EF4-FFF2-40B4-BE49-F238E27FC236}">
                <a16:creationId xmlns:a16="http://schemas.microsoft.com/office/drawing/2014/main" id="{998FABD6-DBAC-46A7-29ED-9A33656F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911" y="800101"/>
            <a:ext cx="2165385" cy="22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75F2093-E449-110C-2539-1FF24DF38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20" y="5308599"/>
            <a:ext cx="2682240" cy="76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15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AF040-CBE3-9A27-176F-2332C6BB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23" y="1110356"/>
            <a:ext cx="2947482" cy="4601183"/>
          </a:xfrm>
          <a:ln>
            <a:solidFill>
              <a:schemeClr val="accent5">
                <a:lumMod val="75000"/>
              </a:schemeClr>
            </a:solidFill>
          </a:ln>
        </p:spPr>
        <p:txBody>
          <a:bodyPr/>
          <a:lstStyle/>
          <a:p>
            <a:pPr algn="ctr"/>
            <a:br>
              <a:rPr lang="cs-CZ" dirty="0"/>
            </a:br>
            <a:r>
              <a:rPr lang="cs-CZ" dirty="0"/>
              <a:t>Tak o jme my – návštěva i „domácí“</a:t>
            </a:r>
          </a:p>
        </p:txBody>
      </p:sp>
      <p:pic>
        <p:nvPicPr>
          <p:cNvPr id="5" name="Zástupný obsah 4" descr="Příjezd do RIjeky ">
            <a:extLst>
              <a:ext uri="{FF2B5EF4-FFF2-40B4-BE49-F238E27FC236}">
                <a16:creationId xmlns:a16="http://schemas.microsoft.com/office/drawing/2014/main" id="{8FE1FF56-35EA-4760-60CA-0B84A4C6C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558410" y="1213092"/>
            <a:ext cx="4024017" cy="3018012"/>
          </a:xfrm>
        </p:spPr>
      </p:pic>
      <p:pic>
        <p:nvPicPr>
          <p:cNvPr id="2050" name="Picture 2" descr="Asociace odborníků v andragogice ČR, z. s.">
            <a:extLst>
              <a:ext uri="{FF2B5EF4-FFF2-40B4-BE49-F238E27FC236}">
                <a16:creationId xmlns:a16="http://schemas.microsoft.com/office/drawing/2014/main" id="{1FCB3806-592D-032A-5E80-44B3C0155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36" y="867773"/>
            <a:ext cx="1049956" cy="10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8B3EC14-27E7-8E14-CD67-C09A5FA77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658" y="1953935"/>
            <a:ext cx="2682472" cy="7681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15F653-B5E2-13B2-CBC3-DE1FFE356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205" y="446661"/>
            <a:ext cx="2648355" cy="354005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258AE4-D044-3FF2-B5DE-89CFE2B81DD9}"/>
              </a:ext>
            </a:extLst>
          </p:cNvPr>
          <p:cNvSpPr txBox="1"/>
          <p:nvPr/>
        </p:nvSpPr>
        <p:spPr>
          <a:xfrm>
            <a:off x="3573723" y="4834376"/>
            <a:ext cx="61341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cs-CZ" dirty="0"/>
              <a:t>Založeno v roce 1991 - první certifikovaná  jazyková</a:t>
            </a:r>
          </a:p>
          <a:p>
            <a:pPr>
              <a:buClr>
                <a:srgbClr val="00B050"/>
              </a:buClr>
            </a:pPr>
            <a:r>
              <a:rPr lang="cs-CZ" dirty="0"/>
              <a:t>      škola ve městě Rijeka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cs-CZ" dirty="0"/>
              <a:t>Programy ověřené ministerstvem školství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cs-CZ" dirty="0"/>
              <a:t>Podpora celoživotního vzdělávání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cs-CZ" dirty="0"/>
              <a:t>Cca 350 dospělých studentů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cs-CZ" dirty="0"/>
              <a:t>15+ zaměstnanců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6D7F8B8-AD2D-46C3-DD06-1DEC4B492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972" y="3849766"/>
            <a:ext cx="999880" cy="9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048A1C2E-79B5-5A46-3E2A-CD526F45F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23" y="921653"/>
            <a:ext cx="1048603" cy="109127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82AD5B5-C73A-8011-2CB5-17E4F1A0B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68" y="1893817"/>
            <a:ext cx="2682472" cy="7681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84896D-BABF-A7F1-06E2-C33D7C65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5553188"/>
          </a:xfrm>
        </p:spPr>
        <p:txBody>
          <a:bodyPr>
            <a:normAutofit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Výuka anglického jazyka                   v i mimo učebnu </a:t>
            </a:r>
            <a:br>
              <a:rPr lang="cs-CZ" dirty="0"/>
            </a:b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E06FBD93-3B53-461A-D243-4FFF37203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391" y="241658"/>
            <a:ext cx="3231160" cy="2420322"/>
          </a:xfrm>
          <a:prstGeom prst="rect">
            <a:avLst/>
          </a:prstGeom>
        </p:spPr>
      </p:pic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AF33329A-55AE-744B-29DA-ABCA21BAE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460812" y="452861"/>
            <a:ext cx="2069533" cy="275706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66E7F0D-D3A2-4EF7-F4FA-3613149A8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3533" y="1123837"/>
            <a:ext cx="3225064" cy="2420322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02BC7F9A-F15E-079E-FD91-8472660D39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17739" y="2534023"/>
            <a:ext cx="3379514" cy="253463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56DEE20-F503-03B7-42E3-B3E79839E8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5423"/>
          <a:stretch/>
        </p:blipFill>
        <p:spPr>
          <a:xfrm>
            <a:off x="3894045" y="4004379"/>
            <a:ext cx="3584759" cy="26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1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7AB8A-BAD3-F029-2B41-010D4F01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Eko vzdělávání a projekty v Dante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37C9AE-B4DC-68AE-C3BE-584D64ED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4988982" cy="14218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Projekt představuje inovaci ke zvýšení povědomí o cirkulární ekonomice. Jedná se o komplexní pojetí rodinného učení.</a:t>
            </a:r>
          </a:p>
          <a:p>
            <a:pPr marL="0" indent="0">
              <a:buNone/>
            </a:pPr>
            <a:r>
              <a:rPr lang="cs-CZ" dirty="0"/>
              <a:t>    https://ice-cap.eu/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945118-4F50-BEB8-6B38-556BF18EA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525" y="594977"/>
            <a:ext cx="2080862" cy="1360315"/>
          </a:xfrm>
          <a:prstGeom prst="rect">
            <a:avLst/>
          </a:prstGeom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0318118-0AC2-2193-02F0-1F5979B3945A}"/>
              </a:ext>
            </a:extLst>
          </p:cNvPr>
          <p:cNvSpPr txBox="1">
            <a:spLocks/>
          </p:cNvSpPr>
          <p:nvPr/>
        </p:nvSpPr>
        <p:spPr>
          <a:xfrm>
            <a:off x="3869268" y="2826258"/>
            <a:ext cx="4988982" cy="142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Family Footprints, se snaží podporovat rodiny prostřednictvím „Duálního přechodu“ k digitálně inkluzivnější a ekologičtější budoucnosti pro všechny evropské rodiny.    </a:t>
            </a:r>
          </a:p>
          <a:p>
            <a:pPr marL="0" indent="0">
              <a:buNone/>
            </a:pPr>
            <a:r>
              <a:rPr lang="cs-CZ" dirty="0"/>
              <a:t>     https://familyfootprints.eu/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7CBCDBB-BFD3-C737-CBC6-49B80B3E0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525" y="2826258"/>
            <a:ext cx="2232662" cy="843450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14C566E-22B0-4630-31DE-1E2CF9D13563}"/>
              </a:ext>
            </a:extLst>
          </p:cNvPr>
          <p:cNvSpPr txBox="1">
            <a:spLocks/>
          </p:cNvSpPr>
          <p:nvPr/>
        </p:nvSpPr>
        <p:spPr>
          <a:xfrm>
            <a:off x="3935943" y="4657726"/>
            <a:ext cx="4988982" cy="1421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Kalendář pro změnu klimatu představuje vzdělávací program, který čerpá ze  znalostí starších generací a technického know-how mladých digitálních domorodců</a:t>
            </a:r>
          </a:p>
          <a:p>
            <a:pPr marL="0" indent="0">
              <a:buNone/>
            </a:pPr>
            <a:r>
              <a:rPr lang="cs-CZ" dirty="0"/>
              <a:t>     https://c4cc.eu/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F5832B-5A5C-0F97-CD9F-411463A9A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144" y="4429126"/>
            <a:ext cx="2485424" cy="11044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5661D48-1E1C-4483-128C-E5FEE47AC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4" y="2017454"/>
            <a:ext cx="2682472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19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39C86-0089-A742-F82E-7FD5E2AE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dirty="0"/>
            </a:br>
            <a:r>
              <a:rPr lang="cs-CZ" dirty="0"/>
              <a:t>Digitální nástroje pro vzdělávání </a:t>
            </a:r>
            <a:br>
              <a:rPr lang="cs-CZ" dirty="0"/>
            </a:br>
            <a:r>
              <a:rPr lang="cs-CZ" dirty="0"/>
              <a:t>v Dante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C9EAA5-E780-93EA-AF3B-55C1A5CEA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817" y="995553"/>
            <a:ext cx="7970307" cy="48577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QR code  generator </a:t>
            </a:r>
            <a:r>
              <a:rPr lang="cs-CZ" dirty="0"/>
              <a:t>– tvorba QR kódů	https://www.qr-code-  						generator.com/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Nearpod</a:t>
            </a:r>
            <a:r>
              <a:rPr lang="cs-CZ" dirty="0"/>
              <a:t> – interaktivní prezentace	https://nearpod.com/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Slido</a:t>
            </a:r>
            <a:r>
              <a:rPr lang="cs-CZ" dirty="0"/>
              <a:t> – alternativa k Mentimetru		https://www.slido.com/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Rallly</a:t>
            </a:r>
            <a:r>
              <a:rPr lang="cs-CZ" dirty="0"/>
              <a:t>  - alternativa k Doodle		https://rallly.co/cs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Quizizz</a:t>
            </a:r>
            <a:r>
              <a:rPr lang="cs-CZ" dirty="0"/>
              <a:t>  - kvízy a otázky			https://quizizz.com/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Quizlet</a:t>
            </a:r>
            <a:r>
              <a:rPr lang="cs-CZ" dirty="0"/>
              <a:t> - kvízové karty			https://quizlet.com/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Flippity</a:t>
            </a:r>
            <a:r>
              <a:rPr lang="cs-CZ" dirty="0"/>
              <a:t> – kvízy				https://www.flippity.net/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Halo AR </a:t>
            </a:r>
            <a:r>
              <a:rPr lang="cs-CZ" dirty="0"/>
              <a:t>– rozšířená realita		https://haloar.app/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b="1" dirty="0">
                <a:solidFill>
                  <a:srgbClr val="00B050"/>
                </a:solidFill>
              </a:rPr>
              <a:t>Plickers</a:t>
            </a:r>
            <a:r>
              <a:rPr lang="cs-CZ" dirty="0"/>
              <a:t> – testy v AR			https://get.plickers.com/</a:t>
            </a:r>
          </a:p>
        </p:txBody>
      </p:sp>
      <p:pic>
        <p:nvPicPr>
          <p:cNvPr id="4" name="Picture 2" descr="Asociace odborníků v andragogice ČR, z. s.">
            <a:extLst>
              <a:ext uri="{FF2B5EF4-FFF2-40B4-BE49-F238E27FC236}">
                <a16:creationId xmlns:a16="http://schemas.microsoft.com/office/drawing/2014/main" id="{4BADA5FA-30BF-25CA-7980-80767ED3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36" y="867773"/>
            <a:ext cx="1049956" cy="10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4262412-09F6-3850-D9DF-043BB77F0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4" y="1825917"/>
            <a:ext cx="2682472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7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72EE85C9-8FA9-6E3D-A4C7-95075A35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53" y="1825917"/>
            <a:ext cx="2682472" cy="7681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F8B6EE-9B04-C3F4-9029-A46FC0A6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dirty="0"/>
              <a:t>Rijeka-    </a:t>
            </a:r>
            <a:br>
              <a:rPr lang="cs-CZ" dirty="0"/>
            </a:br>
            <a:r>
              <a:rPr lang="cs-CZ" dirty="0"/>
              <a:t>-moře, kus historie                i skvělé jídlo</a:t>
            </a:r>
            <a:br>
              <a:rPr lang="cs-CZ" dirty="0"/>
            </a:br>
            <a:endParaRPr lang="cs-CZ" dirty="0"/>
          </a:p>
        </p:txBody>
      </p:sp>
      <p:pic>
        <p:nvPicPr>
          <p:cNvPr id="11" name="Picture 2" descr="Asociace odborníků v andragogice ČR, z. s.">
            <a:extLst>
              <a:ext uri="{FF2B5EF4-FFF2-40B4-BE49-F238E27FC236}">
                <a16:creationId xmlns:a16="http://schemas.microsoft.com/office/drawing/2014/main" id="{2326A5E4-87DB-7E6C-6DDF-344C28B1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36" y="867773"/>
            <a:ext cx="1049956" cy="10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A811C65-5EB1-851A-62F7-CBCBC6189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828" y="293704"/>
            <a:ext cx="4640381" cy="3478196"/>
          </a:xfrm>
          <a:prstGeom prst="rect">
            <a:avLst/>
          </a:prstGeo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21E2C5CD-D078-100A-E03E-A13DAD70F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73612" y="2993000"/>
            <a:ext cx="2315649" cy="308753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5E40FD4-2C9F-B386-8FED-FDEA7D99A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346" y="373804"/>
            <a:ext cx="3952023" cy="296758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58C133C-BEE4-BC4A-5425-E91209500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1649" y="3424428"/>
            <a:ext cx="3377477" cy="2538080"/>
          </a:xfrm>
          <a:prstGeom prst="rect">
            <a:avLst/>
          </a:prstGeom>
        </p:spPr>
      </p:pic>
      <p:pic>
        <p:nvPicPr>
          <p:cNvPr id="21" name="Obrázek 20" descr="Obsah obrázku venku, budova, obloha, věž&#10;&#10;Popis byl vytvořen automaticky">
            <a:extLst>
              <a:ext uri="{FF2B5EF4-FFF2-40B4-BE49-F238E27FC236}">
                <a16:creationId xmlns:a16="http://schemas.microsoft.com/office/drawing/2014/main" id="{B489EFE6-7AD8-0AA0-37B5-6A45FB057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360511" y="2916572"/>
            <a:ext cx="3302000" cy="247650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52042F-E71E-B463-E8A4-5192C1911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0630" y="4728840"/>
            <a:ext cx="2682472" cy="2010646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F5A5AC4F-C247-8576-F156-B8E7ABD457E0}"/>
              </a:ext>
            </a:extLst>
          </p:cNvPr>
          <p:cNvSpPr txBox="1"/>
          <p:nvPr/>
        </p:nvSpPr>
        <p:spPr>
          <a:xfrm>
            <a:off x="5438880" y="632729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Tip pro </a:t>
            </a:r>
            <a:r>
              <a:rPr lang="cs-CZ" dirty="0" err="1"/>
              <a:t>cestvatele</a:t>
            </a:r>
            <a:r>
              <a:rPr lang="cs-CZ" dirty="0"/>
              <a:t>: https://www.inyourpocket.com/rijeka</a:t>
            </a:r>
          </a:p>
        </p:txBody>
      </p:sp>
    </p:spTree>
    <p:extLst>
      <p:ext uri="{BB962C8B-B14F-4D97-AF65-F5344CB8AC3E}">
        <p14:creationId xmlns:p14="http://schemas.microsoft.com/office/powerpoint/2010/main" val="2046340157"/>
      </p:ext>
    </p:extLst>
  </p:cSld>
  <p:clrMapOvr>
    <a:masterClrMapping/>
  </p:clrMapOvr>
</p:sld>
</file>

<file path=ppt/theme/theme1.xml><?xml version="1.0" encoding="utf-8"?>
<a:theme xmlns:a="http://schemas.openxmlformats.org/drawingml/2006/main" name="Rámeček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3BD95"/>
      </a:accent1>
      <a:accent2>
        <a:srgbClr val="03BD95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TM03457475[[fn=Rámeček]]</Template>
  <TotalTime>165</TotalTime>
  <Words>319</Words>
  <Application>Microsoft Office PowerPoint</Application>
  <PresentationFormat>Širokoúhlá obrazovka</PresentationFormat>
  <Paragraphs>29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Calibri</vt:lpstr>
      <vt:lpstr>Corbel</vt:lpstr>
      <vt:lpstr>Wingdings</vt:lpstr>
      <vt:lpstr>Wingdings 2</vt:lpstr>
      <vt:lpstr>Rámeček</vt:lpstr>
      <vt:lpstr>EKO + DIGI kompetence – inovativně a ještě lépe</vt:lpstr>
      <vt:lpstr> Tak o jme my – návštěva i „domácí“</vt:lpstr>
      <vt:lpstr>  Výuka anglického jazyka                   v i mimo učebnu  </vt:lpstr>
      <vt:lpstr>  Eko vzdělávání a projekty v Dante</vt:lpstr>
      <vt:lpstr> Digitální nástroje pro vzdělávání  v Dante</vt:lpstr>
      <vt:lpstr>  Rijeka-     -moře, kus historie                i skvělé jídlo </vt:lpstr>
    </vt:vector>
  </TitlesOfParts>
  <Company>Mubea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 + DIGI kompetence – inovativně a ještě lépe</dc:title>
  <dc:creator>Krausová, Kateřina</dc:creator>
  <cp:lastModifiedBy>Simona</cp:lastModifiedBy>
  <cp:revision>1</cp:revision>
  <dcterms:created xsi:type="dcterms:W3CDTF">2024-01-17T07:45:53Z</dcterms:created>
  <dcterms:modified xsi:type="dcterms:W3CDTF">2024-01-23T14:35:35Z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1852137750</vt:i4>
  </property>
  <property fmtid="{D5CDD505-2E9C-101B-9397-08002B2CF9AE}" pid="3" name="_NewReviewCycle">
    <vt:lpwstr/>
  </property>
  <property fmtid="{D5CDD505-2E9C-101B-9397-08002B2CF9AE}" pid="4" name="_EmailSubject">
    <vt:lpwstr>Prezentace na 19.1.</vt:lpwstr>
  </property>
  <property fmtid="{D5CDD505-2E9C-101B-9397-08002B2CF9AE}" pid="5" name="_AuthorEmail">
    <vt:lpwstr>katerina.krausova@mubea.com</vt:lpwstr>
  </property>
  <property fmtid="{D5CDD505-2E9C-101B-9397-08002B2CF9AE}" pid="6" name="_AuthorEmailDisplayName">
    <vt:lpwstr>Krausová, Kateřina</vt:lpwstr>
  </property>
</Properties>
</file>