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9"/>
  </p:handout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ADA5"/>
    <a:srgbClr val="73A7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3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A38520-73B3-46E2-A485-9C42C24C4940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0412E-7B03-4E37-8295-8E37628C47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07426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ipsa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Elipsa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ipsa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Elipsa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ipsa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ovací čára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ipsa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19454F6-2546-4D3E-825F-911C5BA20329}" type="datetimeFigureOut">
              <a:rPr lang="cs-CZ" smtClean="0"/>
              <a:pPr/>
              <a:t>29.10.2019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ipsa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30437B88-5D9B-4E19-B0EE-9BC1EAA7539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du-btw.eu/" TargetMode="External"/><Relationship Id="rId2" Type="http://schemas.openxmlformats.org/officeDocument/2006/relationships/hyperlink" Target="https://www.facebook.com/odbornicivandragogice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9.jpeg"/><Relationship Id="rId4" Type="http://schemas.openxmlformats.org/officeDocument/2006/relationships/hyperlink" Target="https://www.aoacr.cz/projekty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>
                <a:latin typeface="Batang" pitchFamily="18" charset="-127"/>
                <a:ea typeface="Batang" pitchFamily="18" charset="-127"/>
              </a:rPr>
              <a:t>2018-1-PL01-KA204-051193</a:t>
            </a:r>
            <a:endParaRPr lang="cs-CZ" sz="24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6DADA5"/>
                </a:solidFill>
              </a:rPr>
              <a:t>Education</a:t>
            </a:r>
            <a:r>
              <a:rPr lang="cs-CZ" dirty="0" smtClean="0">
                <a:solidFill>
                  <a:srgbClr val="6DADA5"/>
                </a:solidFill>
              </a:rPr>
              <a:t> by </a:t>
            </a:r>
            <a:r>
              <a:rPr lang="cs-CZ" dirty="0" err="1" smtClean="0">
                <a:solidFill>
                  <a:srgbClr val="6DADA5"/>
                </a:solidFill>
              </a:rPr>
              <a:t>the</a:t>
            </a:r>
            <a:r>
              <a:rPr lang="cs-CZ" dirty="0" smtClean="0">
                <a:solidFill>
                  <a:srgbClr val="6DADA5"/>
                </a:solidFill>
              </a:rPr>
              <a:t> </a:t>
            </a:r>
            <a:r>
              <a:rPr lang="cs-CZ" dirty="0" err="1" smtClean="0">
                <a:solidFill>
                  <a:srgbClr val="6DADA5"/>
                </a:solidFill>
              </a:rPr>
              <a:t>Way</a:t>
            </a:r>
            <a:endParaRPr lang="cs-CZ" dirty="0">
              <a:solidFill>
                <a:srgbClr val="6DADA5"/>
              </a:solidFill>
            </a:endParaRPr>
          </a:p>
        </p:txBody>
      </p:sp>
      <p:pic>
        <p:nvPicPr>
          <p:cNvPr id="6" name="Obraz 9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3501008"/>
            <a:ext cx="3240360" cy="2664296"/>
          </a:xfrm>
          <a:prstGeom prst="rect">
            <a:avLst/>
          </a:prstGeom>
        </p:spPr>
      </p:pic>
      <p:pic>
        <p:nvPicPr>
          <p:cNvPr id="8" name="Obraz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332656"/>
            <a:ext cx="3799195" cy="86409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Partneři</a:t>
            </a:r>
            <a:endParaRPr lang="cs-CZ" dirty="0"/>
          </a:p>
        </p:txBody>
      </p:sp>
      <p:pic>
        <p:nvPicPr>
          <p:cNvPr id="4" name="Zástupný symbol pro obsah 3" descr="KVS-logo-oikeateksti-cmyk-100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63688" y="3212976"/>
            <a:ext cx="1872208" cy="591966"/>
          </a:xfrm>
        </p:spPr>
      </p:pic>
      <p:sp>
        <p:nvSpPr>
          <p:cNvPr id="7" name="TextovéPole 6"/>
          <p:cNvSpPr txBox="1"/>
          <p:nvPr/>
        </p:nvSpPr>
        <p:spPr>
          <a:xfrm>
            <a:off x="395536" y="3284984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Finsko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95536" y="4149080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Itálie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5292080" y="162880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Polsko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292080" y="364502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Belgie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467544" y="5445224"/>
            <a:ext cx="82809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400" dirty="0" smtClean="0"/>
              <a:t>Tento </a:t>
            </a:r>
            <a:r>
              <a:rPr lang="pl-PL" sz="1400" dirty="0"/>
              <a:t>projekt byl realizován za finanční podpory </a:t>
            </a:r>
            <a:r>
              <a:rPr lang="pl-PL" sz="1400" dirty="0" smtClean="0"/>
              <a:t>Evropské  </a:t>
            </a:r>
            <a:r>
              <a:rPr lang="pl-PL" sz="1400" dirty="0"/>
              <a:t>unie. </a:t>
            </a:r>
          </a:p>
          <a:p>
            <a:r>
              <a:rPr lang="cs-CZ" sz="1400" dirty="0"/>
              <a:t>Za obsah publikací (</a:t>
            </a:r>
            <a:r>
              <a:rPr lang="cs-CZ" sz="1400" dirty="0" smtClean="0"/>
              <a:t>sdělení) </a:t>
            </a:r>
            <a:r>
              <a:rPr lang="cs-CZ" sz="1400" dirty="0"/>
              <a:t>odpovídá výlučně autor. Publikace (sdělení) nereprezentují názory Evropské komise a </a:t>
            </a:r>
            <a:r>
              <a:rPr lang="cs-CZ" sz="1400" dirty="0" smtClean="0"/>
              <a:t>Evropská  </a:t>
            </a:r>
            <a:r>
              <a:rPr lang="cs-CZ" sz="1400" dirty="0"/>
              <a:t>komise </a:t>
            </a:r>
            <a:r>
              <a:rPr lang="cs-CZ" sz="1400" dirty="0" smtClean="0"/>
              <a:t> neodpovídá </a:t>
            </a:r>
            <a:r>
              <a:rPr lang="cs-CZ" sz="1400" dirty="0"/>
              <a:t>za použití informací, jež jsou jejich obsahem.</a:t>
            </a:r>
            <a:r>
              <a:rPr lang="cs-CZ" dirty="0"/>
              <a:t>	</a:t>
            </a:r>
          </a:p>
        </p:txBody>
      </p:sp>
      <p:pic>
        <p:nvPicPr>
          <p:cNvPr id="14" name="Obrázek 13" descr="stop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556792"/>
            <a:ext cx="1797048" cy="1800200"/>
          </a:xfrm>
          <a:prstGeom prst="rect">
            <a:avLst/>
          </a:prstGeom>
        </p:spPr>
      </p:pic>
      <p:pic>
        <p:nvPicPr>
          <p:cNvPr id="15" name="Obrázek 14" descr="Replay Networ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339752" y="4077072"/>
            <a:ext cx="1224135" cy="1224135"/>
          </a:xfrm>
          <a:prstGeom prst="rect">
            <a:avLst/>
          </a:prstGeom>
        </p:spPr>
      </p:pic>
      <p:pic>
        <p:nvPicPr>
          <p:cNvPr id="17" name="Obrázek 16" descr="eaea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4293096"/>
            <a:ext cx="3016028" cy="648072"/>
          </a:xfrm>
          <a:prstGeom prst="rect">
            <a:avLst/>
          </a:prstGeom>
        </p:spPr>
      </p:pic>
      <p:sp>
        <p:nvSpPr>
          <p:cNvPr id="16" name="TextovéPole 15"/>
          <p:cNvSpPr txBox="1"/>
          <p:nvPr/>
        </p:nvSpPr>
        <p:spPr>
          <a:xfrm>
            <a:off x="395536" y="1484784"/>
            <a:ext cx="26642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Česká republika</a:t>
            </a:r>
            <a:endParaRPr lang="cs-CZ" dirty="0"/>
          </a:p>
        </p:txBody>
      </p:sp>
      <p:pic>
        <p:nvPicPr>
          <p:cNvPr id="18" name="Obrázek 17" descr="aoa-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267744" y="1556792"/>
            <a:ext cx="1296144" cy="1351480"/>
          </a:xfrm>
          <a:prstGeom prst="rect">
            <a:avLst/>
          </a:prstGeom>
        </p:spPr>
      </p:pic>
      <p:pic>
        <p:nvPicPr>
          <p:cNvPr id="19" name="Obraz 10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81725"/>
            <a:ext cx="3079115" cy="67627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Informace o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Délka projektu: 1.10.2018 – 31.10.2020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Cíl projektu:</a:t>
            </a:r>
          </a:p>
          <a:p>
            <a:r>
              <a:rPr lang="cs-CZ" dirty="0" smtClean="0"/>
              <a:t>Vytvořit soubor </a:t>
            </a:r>
            <a:r>
              <a:rPr lang="cs-CZ" dirty="0" err="1" smtClean="0"/>
              <a:t>mikrolearningových</a:t>
            </a:r>
            <a:r>
              <a:rPr lang="cs-CZ" dirty="0" smtClean="0"/>
              <a:t> metod pro vzdělávání dospělých, kteří mají ztížený přístup ke vzdělávání (senioři, osoby se zdravotním postižením, rodiče, Romové a další specifické cílové skupiny)</a:t>
            </a:r>
          </a:p>
          <a:p>
            <a:endParaRPr lang="cs-CZ" dirty="0"/>
          </a:p>
        </p:txBody>
      </p:sp>
      <p:pic>
        <p:nvPicPr>
          <p:cNvPr id="4" name="Obraz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81725"/>
            <a:ext cx="3079115" cy="67627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setkání managementu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Krakov – leden 2019</a:t>
            </a:r>
          </a:p>
          <a:p>
            <a:r>
              <a:rPr lang="cs-CZ" dirty="0" smtClean="0"/>
              <a:t>Praha – červenec 2019</a:t>
            </a:r>
          </a:p>
          <a:p>
            <a:r>
              <a:rPr lang="cs-CZ" dirty="0" smtClean="0"/>
              <a:t>Helsinky – září 2019</a:t>
            </a:r>
          </a:p>
          <a:p>
            <a:r>
              <a:rPr lang="cs-CZ" dirty="0" smtClean="0"/>
              <a:t>Řím – květen 2020</a:t>
            </a:r>
          </a:p>
          <a:p>
            <a:endParaRPr lang="cs-CZ" dirty="0" smtClean="0"/>
          </a:p>
          <a:p>
            <a:r>
              <a:rPr lang="cs-CZ" dirty="0" smtClean="0"/>
              <a:t>Cílem setkání je zajistit efektivní řízení projektu, připravit plánování a implementaci zásadních výstupů a jejich diseminaci.</a:t>
            </a:r>
            <a:endParaRPr lang="cs-CZ" dirty="0"/>
          </a:p>
        </p:txBody>
      </p:sp>
      <p:pic>
        <p:nvPicPr>
          <p:cNvPr id="4" name="Obraz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81725"/>
            <a:ext cx="3079115" cy="6762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Zásadní výstupy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b="1" dirty="0" smtClean="0"/>
              <a:t>Soubor metod pro práci s cílovou skupinou</a:t>
            </a:r>
          </a:p>
          <a:p>
            <a:endParaRPr lang="cs-CZ" dirty="0" smtClean="0"/>
          </a:p>
          <a:p>
            <a:r>
              <a:rPr lang="cs-CZ" dirty="0" smtClean="0"/>
              <a:t>2. </a:t>
            </a:r>
            <a:r>
              <a:rPr lang="cs-CZ" b="1" dirty="0" smtClean="0"/>
              <a:t>Manuál pro trenéry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3. </a:t>
            </a:r>
            <a:r>
              <a:rPr lang="cs-CZ" b="1" dirty="0" smtClean="0"/>
              <a:t>Jak to funguje – doporučení a popis implementace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Všechny výstupy budou přeloženy do češtiny, polštiny, finštiny, italštiny a angličtiny.</a:t>
            </a:r>
            <a:endParaRPr lang="cs-CZ" dirty="0"/>
          </a:p>
        </p:txBody>
      </p:sp>
      <p:pic>
        <p:nvPicPr>
          <p:cNvPr id="4" name="Obraz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81725"/>
            <a:ext cx="3079115" cy="67627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Tréninkové aktivity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Varšava – květen 2019</a:t>
            </a:r>
          </a:p>
          <a:p>
            <a:r>
              <a:rPr lang="cs-CZ" dirty="0" smtClean="0"/>
              <a:t>Řím – červen 2019</a:t>
            </a:r>
          </a:p>
          <a:p>
            <a:r>
              <a:rPr lang="cs-CZ" dirty="0" smtClean="0"/>
              <a:t>Helsinky – září 2019</a:t>
            </a:r>
          </a:p>
          <a:p>
            <a:endParaRPr lang="cs-CZ" dirty="0" smtClean="0"/>
          </a:p>
          <a:p>
            <a:r>
              <a:rPr lang="cs-CZ" dirty="0" smtClean="0"/>
              <a:t>Trenéři budou sdílet své know-how s používáním </a:t>
            </a:r>
            <a:r>
              <a:rPr lang="cs-CZ" dirty="0" err="1" smtClean="0"/>
              <a:t>mikrolearningových</a:t>
            </a:r>
            <a:r>
              <a:rPr lang="cs-CZ" dirty="0" smtClean="0"/>
              <a:t> aktivit, které budou v průběhu projektu testovány a pilotovány.</a:t>
            </a:r>
          </a:p>
        </p:txBody>
      </p:sp>
      <p:pic>
        <p:nvPicPr>
          <p:cNvPr id="4" name="Obraz 1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6181725"/>
            <a:ext cx="3079115" cy="67627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6DADA5"/>
                </a:solidFill>
              </a:rPr>
              <a:t>Výsledky projektu najdete: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cs-CZ" sz="2400" dirty="0" smtClean="0"/>
              <a:t>na </a:t>
            </a:r>
            <a:r>
              <a:rPr lang="cs-CZ" sz="2400" dirty="0" err="1" smtClean="0"/>
              <a:t>Facebooku</a:t>
            </a:r>
            <a:r>
              <a:rPr lang="cs-CZ" sz="2400" dirty="0" smtClean="0"/>
              <a:t> </a:t>
            </a:r>
            <a:r>
              <a:rPr lang="cs-CZ" sz="2400" dirty="0" smtClean="0">
                <a:hlinkClick r:id="rId2"/>
              </a:rPr>
              <a:t>https://www.facebook.com/odbornicivandragogice/</a:t>
            </a:r>
            <a:endParaRPr lang="cs-CZ" sz="2400" dirty="0" smtClean="0"/>
          </a:p>
          <a:p>
            <a:pPr algn="ctr">
              <a:buNone/>
            </a:pPr>
            <a:r>
              <a:rPr lang="cs-CZ" sz="2400" dirty="0" smtClean="0"/>
              <a:t> </a:t>
            </a:r>
          </a:p>
          <a:p>
            <a:pPr algn="ctr">
              <a:buNone/>
            </a:pPr>
            <a:r>
              <a:rPr lang="cs-CZ" sz="2400" dirty="0" smtClean="0"/>
              <a:t>na webových stránkách</a:t>
            </a:r>
          </a:p>
          <a:p>
            <a:pPr algn="ctr">
              <a:buNone/>
            </a:pPr>
            <a:r>
              <a:rPr lang="cs-CZ" sz="2400" u="sng" dirty="0" smtClean="0">
                <a:hlinkClick r:id="rId3"/>
              </a:rPr>
              <a:t>https://edu-btw.eu/</a:t>
            </a:r>
            <a:endParaRPr lang="cs-CZ" sz="2400" dirty="0" smtClean="0"/>
          </a:p>
          <a:p>
            <a:pPr algn="ctr">
              <a:buNone/>
            </a:pPr>
            <a:r>
              <a:rPr lang="cs-CZ" sz="2400" dirty="0" smtClean="0">
                <a:hlinkClick r:id="rId4"/>
              </a:rPr>
              <a:t>https://www.aoacr.cz/projekty/</a:t>
            </a:r>
            <a:endParaRPr lang="cs-CZ" dirty="0" smtClean="0"/>
          </a:p>
        </p:txBody>
      </p:sp>
      <p:pic>
        <p:nvPicPr>
          <p:cNvPr id="5" name="Obrázek 4" descr="aoa-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372200" y="4509120"/>
            <a:ext cx="1512168" cy="1576726"/>
          </a:xfrm>
          <a:prstGeom prst="rect">
            <a:avLst/>
          </a:prstGeom>
        </p:spPr>
      </p:pic>
      <p:pic>
        <p:nvPicPr>
          <p:cNvPr id="6" name="Obraz 10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869160"/>
            <a:ext cx="4032448" cy="1008112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66</TotalTime>
  <Words>229</Words>
  <Application>Microsoft Office PowerPoint</Application>
  <PresentationFormat>Předvádění na obrazovce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Administrativní</vt:lpstr>
      <vt:lpstr>Education by the Way</vt:lpstr>
      <vt:lpstr>Partneři</vt:lpstr>
      <vt:lpstr>Informace o projektu</vt:lpstr>
      <vt:lpstr>Mezinárodní setkání managementu</vt:lpstr>
      <vt:lpstr>Zásadní výstupy</vt:lpstr>
      <vt:lpstr>Tréninkové aktivity</vt:lpstr>
      <vt:lpstr>Výsledky projektu najdete: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by the Way</dc:title>
  <dc:creator>Valenti</dc:creator>
  <cp:lastModifiedBy>Dita</cp:lastModifiedBy>
  <cp:revision>10</cp:revision>
  <dcterms:created xsi:type="dcterms:W3CDTF">2019-02-01T18:11:38Z</dcterms:created>
  <dcterms:modified xsi:type="dcterms:W3CDTF">2019-10-29T10:44:31Z</dcterms:modified>
</cp:coreProperties>
</file>